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2" r:id="rId4"/>
    <p:sldId id="258" r:id="rId5"/>
    <p:sldId id="259" r:id="rId6"/>
    <p:sldId id="265" r:id="rId7"/>
    <p:sldId id="263" r:id="rId8"/>
    <p:sldId id="261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2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15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8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0429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6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24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7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8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1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82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5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B444A-15BD-2C40-AA31-8FA77C194F0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027B7CC-AC12-B243-8AA9-B9116EE47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5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2882-1604-1845-BC57-CBBAC829A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5581" y="2782983"/>
            <a:ext cx="8445370" cy="500449"/>
          </a:xfrm>
        </p:spPr>
        <p:txBody>
          <a:bodyPr>
            <a:noAutofit/>
          </a:bodyPr>
          <a:lstStyle/>
          <a:p>
            <a:r>
              <a:rPr lang="en-US" altLang="en-US" sz="2800" b="1" dirty="0">
                <a:latin typeface="Calibri" pitchFamily="34" charset="0"/>
                <a:ea typeface="Calibri" pitchFamily="34" charset="0"/>
                <a:cs typeface="Vrinda" pitchFamily="34" charset="0"/>
              </a:rPr>
              <a:t>Department of Electrical and Computer Engineering</a:t>
            </a:r>
            <a:br>
              <a:rPr lang="en-US" altLang="en-US" sz="2800" b="1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51D9B6-78C6-F542-A540-35D98AD53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8292" y="3645365"/>
            <a:ext cx="9416320" cy="2372376"/>
          </a:xfrm>
        </p:spPr>
        <p:txBody>
          <a:bodyPr>
            <a:normAutofit/>
          </a:bodyPr>
          <a:lstStyle/>
          <a:p>
            <a:r>
              <a:rPr lang="en-US" b="1" dirty="0"/>
              <a:t>Faculty: Intisar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 (ITN) </a:t>
            </a:r>
            <a:br>
              <a:rPr lang="en-US" dirty="0"/>
            </a:br>
            <a:r>
              <a:rPr lang="en-US" b="1" dirty="0"/>
              <a:t>Section: 12</a:t>
            </a:r>
            <a:br>
              <a:rPr lang="en-US" b="1" dirty="0"/>
            </a:br>
            <a:r>
              <a:rPr lang="en-US" b="1" dirty="0"/>
              <a:t>Group:08</a:t>
            </a:r>
            <a:br>
              <a:rPr lang="en-US" dirty="0"/>
            </a:br>
            <a:r>
              <a:rPr lang="en-US" b="1" dirty="0"/>
              <a:t>Submitted by</a:t>
            </a:r>
            <a:br>
              <a:rPr lang="en-US" dirty="0"/>
            </a:br>
            <a:r>
              <a:rPr lang="en-US" b="1" dirty="0" err="1"/>
              <a:t>Farzia</a:t>
            </a:r>
            <a:r>
              <a:rPr lang="en-US" b="1" dirty="0"/>
              <a:t> Chowdhury (1522115642)</a:t>
            </a:r>
            <a:br>
              <a:rPr lang="en-US" dirty="0"/>
            </a:br>
            <a:r>
              <a:rPr lang="en-US" b="1" dirty="0"/>
              <a:t>Md. </a:t>
            </a:r>
            <a:r>
              <a:rPr lang="en-US" b="1" dirty="0" err="1"/>
              <a:t>Seragis</a:t>
            </a:r>
            <a:r>
              <a:rPr lang="en-US" b="1" dirty="0"/>
              <a:t> Salekin (1632228042) </a:t>
            </a:r>
            <a:br>
              <a:rPr lang="en-US" dirty="0"/>
            </a:br>
            <a:r>
              <a:rPr lang="en-US" b="1" dirty="0" err="1"/>
              <a:t>Md.Fuadul</a:t>
            </a:r>
            <a:r>
              <a:rPr lang="en-US" b="1" dirty="0"/>
              <a:t> Islam  (1631135542)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CA0EA-1C0F-2840-A98A-B85F149B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3" y="125028"/>
            <a:ext cx="1804088" cy="2164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70574-81BE-B340-8BE4-1CA92EEB34E0}"/>
              </a:ext>
            </a:extLst>
          </p:cNvPr>
          <p:cNvSpPr txBox="1"/>
          <p:nvPr/>
        </p:nvSpPr>
        <p:spPr>
          <a:xfrm>
            <a:off x="5418439" y="2782983"/>
            <a:ext cx="302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CSE 299</a:t>
            </a:r>
          </a:p>
        </p:txBody>
      </p:sp>
    </p:spTree>
    <p:extLst>
      <p:ext uri="{BB962C8B-B14F-4D97-AF65-F5344CB8AC3E}">
        <p14:creationId xmlns:p14="http://schemas.microsoft.com/office/powerpoint/2010/main" val="167565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E951D58-1FBA-CC40-A083-7D64E4CE8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89" y="324679"/>
            <a:ext cx="4816290" cy="178241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C51912-3DCE-D84C-8829-A94088BC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1" y="345432"/>
            <a:ext cx="5188225" cy="17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1BC7AC-FC0A-AB4A-81AF-6A542416F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90" y="2372416"/>
            <a:ext cx="5651176" cy="1146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96A22B-137E-1742-B8C0-3AEFFBD03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39" y="2521503"/>
            <a:ext cx="5959061" cy="15336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5FB481-AD8A-3842-B226-D065C4D0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89" y="3783772"/>
            <a:ext cx="5327752" cy="13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6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C3789-8BA0-5E4F-B88F-2EEC09876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2" y="1"/>
            <a:ext cx="11899556" cy="6858000"/>
          </a:xfrm>
        </p:spPr>
      </p:pic>
    </p:spTree>
    <p:extLst>
      <p:ext uri="{BB962C8B-B14F-4D97-AF65-F5344CB8AC3E}">
        <p14:creationId xmlns:p14="http://schemas.microsoft.com/office/powerpoint/2010/main" val="252683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94B57E1-A5C3-D649-B5AA-BF76A4D31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94" y="0"/>
            <a:ext cx="11850130" cy="6836856"/>
          </a:xfrm>
        </p:spPr>
      </p:pic>
    </p:spTree>
    <p:extLst>
      <p:ext uri="{BB962C8B-B14F-4D97-AF65-F5344CB8AC3E}">
        <p14:creationId xmlns:p14="http://schemas.microsoft.com/office/powerpoint/2010/main" val="160262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31BA0-EA2B-AF4E-98B2-8727F3FE1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88" y="1"/>
            <a:ext cx="11982712" cy="6858000"/>
          </a:xfrm>
        </p:spPr>
      </p:pic>
    </p:spTree>
    <p:extLst>
      <p:ext uri="{BB962C8B-B14F-4D97-AF65-F5344CB8AC3E}">
        <p14:creationId xmlns:p14="http://schemas.microsoft.com/office/powerpoint/2010/main" val="313934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86C0D-03A7-2B4A-A884-123E3578D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29" y="247135"/>
            <a:ext cx="11924635" cy="6610865"/>
          </a:xfrm>
        </p:spPr>
      </p:pic>
    </p:spTree>
    <p:extLst>
      <p:ext uri="{BB962C8B-B14F-4D97-AF65-F5344CB8AC3E}">
        <p14:creationId xmlns:p14="http://schemas.microsoft.com/office/powerpoint/2010/main" val="168545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1932DC-974D-184C-8C1E-CD7C7D675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0" y="0"/>
            <a:ext cx="11763633" cy="6791660"/>
          </a:xfrm>
        </p:spPr>
      </p:pic>
    </p:spTree>
    <p:extLst>
      <p:ext uri="{BB962C8B-B14F-4D97-AF65-F5344CB8AC3E}">
        <p14:creationId xmlns:p14="http://schemas.microsoft.com/office/powerpoint/2010/main" val="203133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CBB4F-D27A-F44A-8FE0-4B6418D1C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60" y="160638"/>
            <a:ext cx="11915903" cy="6697362"/>
          </a:xfrm>
        </p:spPr>
      </p:pic>
    </p:spTree>
    <p:extLst>
      <p:ext uri="{BB962C8B-B14F-4D97-AF65-F5344CB8AC3E}">
        <p14:creationId xmlns:p14="http://schemas.microsoft.com/office/powerpoint/2010/main" val="296087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FD236-CF7D-2243-BC60-B312982B1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5" y="420131"/>
            <a:ext cx="11874844" cy="6437869"/>
          </a:xfrm>
        </p:spPr>
      </p:pic>
    </p:spTree>
    <p:extLst>
      <p:ext uri="{BB962C8B-B14F-4D97-AF65-F5344CB8AC3E}">
        <p14:creationId xmlns:p14="http://schemas.microsoft.com/office/powerpoint/2010/main" val="117125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B54D4-E7C0-D44B-8C5C-C08312F9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1" y="0"/>
            <a:ext cx="10429103" cy="6734432"/>
          </a:xfrm>
        </p:spPr>
      </p:pic>
    </p:spTree>
    <p:extLst>
      <p:ext uri="{BB962C8B-B14F-4D97-AF65-F5344CB8AC3E}">
        <p14:creationId xmlns:p14="http://schemas.microsoft.com/office/powerpoint/2010/main" val="12987337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{E7C8C6D9-BF79-6B49-9353-EE0BEA122E7D}tf10001069</Template>
  <TotalTime>32</TotalTime>
  <Words>16</Words>
  <Application>Microsoft Macintosh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Vrinda</vt:lpstr>
      <vt:lpstr>Wingdings 3</vt:lpstr>
      <vt:lpstr>Wisp</vt:lpstr>
      <vt:lpstr>Department of Electrical and Computer Engineering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Electrical and Computer Engineering </dc:title>
  <dc:creator>Fuadul Islam</dc:creator>
  <cp:lastModifiedBy>Fuadul Islam</cp:lastModifiedBy>
  <cp:revision>4</cp:revision>
  <dcterms:created xsi:type="dcterms:W3CDTF">2019-07-25T07:41:18Z</dcterms:created>
  <dcterms:modified xsi:type="dcterms:W3CDTF">2019-08-02T09:04:08Z</dcterms:modified>
</cp:coreProperties>
</file>